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kapare och datum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Skapare och datum</a:t>
            </a:r>
          </a:p>
        </p:txBody>
      </p:sp>
      <p:sp>
        <p:nvSpPr>
          <p:cNvPr id="12" name="Presentationstitel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Presentations­titel</a:t>
            </a:r>
          </a:p>
        </p:txBody>
      </p:sp>
      <p:sp>
        <p:nvSpPr>
          <p:cNvPr id="13" name="Brödtext nivå ett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Presentations­undertitel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Uttry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rödtext nivå ett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Uttryck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t fakt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rödtext nivå ett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100 %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a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Faktainformation</a:t>
            </a:r>
          </a:p>
        </p:txBody>
      </p:sp>
      <p:sp>
        <p:nvSpPr>
          <p:cNvPr id="108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llskrivning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Tillskrivning</a:t>
            </a:r>
          </a:p>
        </p:txBody>
      </p:sp>
      <p:sp>
        <p:nvSpPr>
          <p:cNvPr id="116" name="Brödtext nivå ett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”Framträdande citat”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– 3 per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ild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ild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ild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ild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stitel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Presentations­titel</a:t>
            </a:r>
          </a:p>
        </p:txBody>
      </p:sp>
      <p:sp>
        <p:nvSpPr>
          <p:cNvPr id="23" name="Skapare och datum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Skapare och datum</a:t>
            </a:r>
          </a:p>
        </p:txBody>
      </p:sp>
      <p:sp>
        <p:nvSpPr>
          <p:cNvPr id="24" name="Brödtext nivå ett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Presentations­undertitel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bild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Diabildstitel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Diabilds­titel</a:t>
            </a:r>
          </a:p>
        </p:txBody>
      </p:sp>
      <p:sp>
        <p:nvSpPr>
          <p:cNvPr id="34" name="Brödtext nivå ett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Diabildsundertitel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Diabilds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och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Diabildstitel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43" name="Diabildsund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Diabildsundertitel</a:t>
            </a:r>
          </a:p>
        </p:txBody>
      </p:sp>
      <p:sp>
        <p:nvSpPr>
          <p:cNvPr id="44" name="Brödtext nivå ett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rödtext nivå ett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r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Diabildsund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Diabildsundertitel</a:t>
            </a:r>
          </a:p>
        </p:txBody>
      </p:sp>
      <p:sp>
        <p:nvSpPr>
          <p:cNvPr id="61" name="Brödtext nivå ett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Diabildstitel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64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vs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Avsnittstitel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Avsnittstitel</a:t>
            </a:r>
          </a:p>
        </p:txBody>
      </p:sp>
      <p:sp>
        <p:nvSpPr>
          <p:cNvPr id="72" name="Diabildsnumm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dast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Diabildstitel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Diabilds­titel</a:t>
            </a:r>
          </a:p>
        </p:txBody>
      </p:sp>
      <p:sp>
        <p:nvSpPr>
          <p:cNvPr id="80" name="Diabildsund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Diabildsundertitel</a:t>
            </a:r>
          </a:p>
        </p:txBody>
      </p:sp>
      <p:sp>
        <p:nvSpPr>
          <p:cNvPr id="81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gord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Dagordning, titel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Dagordning, titel</a:t>
            </a:r>
          </a:p>
        </p:txBody>
      </p:sp>
      <p:sp>
        <p:nvSpPr>
          <p:cNvPr id="89" name="Dagordning, underti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Dagordning, undertitel</a:t>
            </a:r>
          </a:p>
        </p:txBody>
      </p:sp>
      <p:sp>
        <p:nvSpPr>
          <p:cNvPr id="90" name="Brödtext nivå ett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Ämnen på dagordningen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Diabilds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bildstitel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Diabilds­titel</a:t>
            </a:r>
          </a:p>
        </p:txBody>
      </p:sp>
      <p:sp>
        <p:nvSpPr>
          <p:cNvPr id="3" name="Brödtext nivå ett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Diabildspunkttext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Diabildsnumm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Basketball shot trajectory reconstru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Basketball shot trajectory reconstruction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sult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otRec2.png" descr="ShotRec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8147" y="1274678"/>
            <a:ext cx="21627706" cy="111666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otRec3.png" descr="shotRec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2222" y="1158167"/>
            <a:ext cx="15199556" cy="113996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otRec.png" descr="ShotRe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8907" y="1460942"/>
            <a:ext cx="20906186" cy="107941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hotRec1.png" descr="ShotRec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3201" y="843584"/>
            <a:ext cx="23297598" cy="120288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Notes about experi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Notes about experiment</a:t>
            </a:r>
          </a:p>
          <a:p>
            <a:pPr/>
            <a:r>
              <a:t>Air friction neglected</a:t>
            </a:r>
          </a:p>
          <a:p>
            <a:pPr/>
            <a:r>
              <a:t>Video quality matters</a:t>
            </a:r>
          </a:p>
          <a:p>
            <a:pPr/>
            <a:r>
              <a:t>Basketball court size might differ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razi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Grazie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he aim of this project was to reconstruct a basketball shot in 3D from a vide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aim of this project was to reconstruct a basketball shot in 3D from a video</a:t>
            </a:r>
          </a:p>
          <a:p>
            <a:pPr/>
            <a:r>
              <a:t>Can be used by basketball coaches and players to analyse their game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kärmavbild 2022-01-25 kl. 20.16.12.png" descr="Skärmavbild 2022-01-25 kl. 20.16.12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11" r="0" b="21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6" name="State of the art"/>
          <p:cNvSpPr txBox="1"/>
          <p:nvPr>
            <p:ph type="title"/>
          </p:nvPr>
        </p:nvSpPr>
        <p:spPr>
          <a:xfrm>
            <a:off x="176849" y="6352461"/>
            <a:ext cx="21971001" cy="4648201"/>
          </a:xfrm>
          <a:prstGeom prst="rect">
            <a:avLst/>
          </a:prstGeom>
        </p:spPr>
        <p:txBody>
          <a:bodyPr/>
          <a:lstStyle/>
          <a:p>
            <a:pPr/>
            <a:r>
              <a:t>State of the art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videoplayback.mp4" descr="videoplayback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4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5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olution approac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Solution approach</a:t>
            </a:r>
          </a:p>
          <a:p>
            <a:pPr/>
            <a:r>
              <a:t>Using Matlab to detect the ball</a:t>
            </a:r>
          </a:p>
          <a:p>
            <a:pPr/>
            <a:r>
              <a:t>Find camera projection matrix by selecting specific points from the court </a:t>
            </a:r>
          </a:p>
          <a:p>
            <a:pPr/>
            <a:r>
              <a:t>Project ball positions to 3D space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Ball detectio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Ball detection </a:t>
            </a:r>
          </a:p>
        </p:txBody>
      </p:sp>
      <p:pic>
        <p:nvPicPr>
          <p:cNvPr id="163" name="Skärmavbild 2022-01-25 kl. 20.24.46.png" descr="Skärmavbild 2022-01-25 kl. 20.24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36775" y="-7323"/>
            <a:ext cx="24814419" cy="13730646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Text"/>
          <p:cNvSpPr txBox="1"/>
          <p:nvPr/>
        </p:nvSpPr>
        <p:spPr>
          <a:xfrm>
            <a:off x="11855500" y="6627317"/>
            <a:ext cx="673000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65" name="Ball detection"/>
          <p:cNvSpPr txBox="1"/>
          <p:nvPr>
            <p:ph type="title" idx="4294967295"/>
          </p:nvPr>
        </p:nvSpPr>
        <p:spPr>
          <a:xfrm>
            <a:off x="203527" y="8780190"/>
            <a:ext cx="21971001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Ball detection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amera projection matrix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Camera projection matrix</a:t>
            </a:r>
          </a:p>
        </p:txBody>
      </p:sp>
      <p:pic>
        <p:nvPicPr>
          <p:cNvPr id="168" name="Skärmavbild 2022-01-25 kl. 20.29.10.png" descr="Skärmavbild 2022-01-25 kl. 20.29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115" y="5737857"/>
            <a:ext cx="12091955" cy="42577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kärmavbild 2022-01-25 kl. 20.21.28.png" descr="Skärmavbild 2022-01-25 kl. 20.21.28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8" t="0" r="98" b="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71" name="Oval"/>
          <p:cNvSpPr/>
          <p:nvPr/>
        </p:nvSpPr>
        <p:spPr>
          <a:xfrm>
            <a:off x="17233093" y="11045387"/>
            <a:ext cx="488305" cy="464961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Oval"/>
          <p:cNvSpPr/>
          <p:nvPr/>
        </p:nvSpPr>
        <p:spPr>
          <a:xfrm>
            <a:off x="4194890" y="-32515"/>
            <a:ext cx="488305" cy="46496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3" name="Oval"/>
          <p:cNvSpPr/>
          <p:nvPr/>
        </p:nvSpPr>
        <p:spPr>
          <a:xfrm>
            <a:off x="5815877" y="1455080"/>
            <a:ext cx="488305" cy="46496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4" name="Oval"/>
          <p:cNvSpPr/>
          <p:nvPr/>
        </p:nvSpPr>
        <p:spPr>
          <a:xfrm>
            <a:off x="4194890" y="3316172"/>
            <a:ext cx="488305" cy="464962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5" name="Oval"/>
          <p:cNvSpPr/>
          <p:nvPr/>
        </p:nvSpPr>
        <p:spPr>
          <a:xfrm>
            <a:off x="5815877" y="4083453"/>
            <a:ext cx="488305" cy="464961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6" name="Oval"/>
          <p:cNvSpPr/>
          <p:nvPr/>
        </p:nvSpPr>
        <p:spPr>
          <a:xfrm>
            <a:off x="20407816" y="13286367"/>
            <a:ext cx="488305" cy="464961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arabolic trajectory in real worl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Parabolic trajectory in real world</a:t>
            </a:r>
          </a:p>
          <a:p>
            <a:pPr/>
          </a:p>
          <a:p>
            <a:pPr/>
            <a:r>
              <a:t>Set up a matrix equation which we can solve</a:t>
            </a:r>
          </a:p>
        </p:txBody>
      </p:sp>
      <p:pic>
        <p:nvPicPr>
          <p:cNvPr id="179" name="Skärmavbild 2022-01-25 kl. 20.29.59.png" descr="Skärmavbild 2022-01-25 kl. 20.29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44329" y="2981095"/>
            <a:ext cx="7884821" cy="3615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kärmavbild 2022-01-25 kl. 20.30.10.png" descr="Skärmavbild 2022-01-25 kl. 20.30.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01427" y="8438711"/>
            <a:ext cx="11603963" cy="32559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